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601200" cy="128016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F95B3"/>
    <a:srgbClr val="3E7CB4"/>
    <a:srgbClr val="FFCC66"/>
    <a:srgbClr val="D7DC92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406" y="-10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0" y="0"/>
            <a:ext cx="10004710" cy="12801600"/>
            <a:chOff x="0" y="0"/>
            <a:chExt cx="10004710" cy="12801600"/>
          </a:xfrm>
        </p:grpSpPr>
        <p:pic>
          <p:nvPicPr>
            <p:cNvPr id="15362" name="Picture 2" descr="Résultat de recherche d'images pour &quot;photos Responsabilité Elargie du Producteur&quot;"/>
            <p:cNvPicPr>
              <a:picLocks noChangeAspect="1" noChangeArrowheads="1"/>
            </p:cNvPicPr>
            <p:nvPr/>
          </p:nvPicPr>
          <p:blipFill>
            <a:blip r:embed="rId2">
              <a:lum bright="-10000"/>
            </a:blip>
            <a:srcRect/>
            <a:stretch>
              <a:fillRect/>
            </a:stretch>
          </p:blipFill>
          <p:spPr bwMode="auto">
            <a:xfrm>
              <a:off x="0" y="1685892"/>
              <a:ext cx="9601200" cy="9215502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/>
            <a:srcRect l="3409" t="3659"/>
            <a:stretch>
              <a:fillRect/>
            </a:stretch>
          </p:blipFill>
          <p:spPr bwMode="auto">
            <a:xfrm>
              <a:off x="0" y="0"/>
              <a:ext cx="1928826" cy="1685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00402" y="0"/>
              <a:ext cx="2286016" cy="1685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6" descr="Résultat de recherche d'images pour &quot;logo de l’université Rostock (Allemagne)&quot;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65939" y="136104"/>
              <a:ext cx="2543173" cy="1357322"/>
            </a:xfrm>
            <a:prstGeom prst="rect">
              <a:avLst/>
            </a:prstGeom>
            <a:noFill/>
          </p:spPr>
        </p:pic>
        <p:sp>
          <p:nvSpPr>
            <p:cNvPr id="9" name="Parchemin horizontal 8"/>
            <p:cNvSpPr/>
            <p:nvPr/>
          </p:nvSpPr>
          <p:spPr>
            <a:xfrm>
              <a:off x="6198209" y="10544205"/>
              <a:ext cx="3806501" cy="2143140"/>
            </a:xfrm>
            <a:prstGeom prst="horizontalScroll">
              <a:avLst/>
            </a:prstGeom>
            <a:solidFill>
              <a:srgbClr val="3F95B3"/>
            </a:solidFill>
            <a:effectLst>
              <a:softEdge rad="127000"/>
            </a:effectLst>
            <a:scene3d>
              <a:camera prst="perspectiveContrastingRigh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b="1" dirty="0" smtClean="0"/>
                <a:t>Soyez les Bienvenus </a:t>
              </a:r>
              <a:endParaRPr lang="fr-FR" sz="3600" b="1" dirty="0"/>
            </a:p>
          </p:txBody>
        </p:sp>
        <p:pic>
          <p:nvPicPr>
            <p:cNvPr id="11" name="Picture 2" descr="Image associée"/>
            <p:cNvPicPr>
              <a:picLocks noChangeAspect="1" noChangeArrowheads="1"/>
            </p:cNvPicPr>
            <p:nvPr/>
          </p:nvPicPr>
          <p:blipFill>
            <a:blip r:embed="rId6"/>
            <a:srcRect l="11527" t="6796" r="5476" b="6796"/>
            <a:stretch>
              <a:fillRect/>
            </a:stretch>
          </p:blipFill>
          <p:spPr bwMode="auto">
            <a:xfrm>
              <a:off x="3514716" y="10901394"/>
              <a:ext cx="2357454" cy="1900206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-843002" y="4043346"/>
            <a:ext cx="1143008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20"/>
              </a:lnSpc>
            </a:pPr>
            <a:r>
              <a:rPr lang="fr-FR" sz="4600" b="1" spc="30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Gestion des Déchets Solides </a:t>
            </a:r>
            <a:endParaRPr lang="fr-FR" sz="4600" b="1" spc="300" dirty="0" smtClean="0">
              <a:solidFill>
                <a:srgbClr val="FFC000"/>
              </a:solidFill>
              <a:latin typeface="Adobe Myungjo Std M" pitchFamily="18" charset="-128"/>
              <a:ea typeface="Adobe Myungjo Std M" pitchFamily="18" charset="-128"/>
            </a:endParaRPr>
          </a:p>
          <a:p>
            <a:pPr algn="ctr">
              <a:lnSpc>
                <a:spcPts val="5520"/>
              </a:lnSpc>
            </a:pPr>
            <a:r>
              <a:rPr lang="fr-FR" sz="4600" b="1" spc="30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et </a:t>
            </a:r>
          </a:p>
          <a:p>
            <a:pPr algn="ctr">
              <a:lnSpc>
                <a:spcPts val="5520"/>
              </a:lnSpc>
            </a:pPr>
            <a:r>
              <a:rPr lang="fr-FR" sz="4600" b="1" spc="3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Responsabilité  </a:t>
            </a:r>
            <a:r>
              <a:rPr lang="fr-FR" sz="4600" b="1" spc="3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Elargie </a:t>
            </a:r>
            <a:r>
              <a:rPr lang="fr-FR" sz="4600" b="1" spc="3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du </a:t>
            </a:r>
            <a:r>
              <a:rPr lang="fr-FR" sz="4600" b="1" spc="30" dirty="0" smtClean="0">
                <a:solidFill>
                  <a:srgbClr val="FFC000"/>
                </a:solidFill>
                <a:latin typeface="Adobe Myungjo Std M" pitchFamily="18" charset="-128"/>
                <a:ea typeface="Adobe Myungjo Std M" pitchFamily="18" charset="-128"/>
              </a:rPr>
              <a:t>Producteur</a:t>
            </a:r>
            <a:r>
              <a:rPr lang="fr-FR" sz="4600" b="1" spc="3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 </a:t>
            </a:r>
            <a:endParaRPr lang="fr-FR" sz="4600" b="1" spc="300" dirty="0">
              <a:solidFill>
                <a:schemeClr val="accent2">
                  <a:lumMod val="60000"/>
                  <a:lumOff val="40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7130" y="6615114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Animée par:</a:t>
            </a:r>
          </a:p>
          <a:p>
            <a:pPr>
              <a:lnSpc>
                <a:spcPct val="15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Dr. </a:t>
            </a:r>
            <a:r>
              <a:rPr lang="fr-FR" sz="3600" b="1" dirty="0" err="1" smtClean="0">
                <a:solidFill>
                  <a:schemeClr val="bg1"/>
                </a:solidFill>
              </a:rPr>
              <a:t>Ing</a:t>
            </a:r>
            <a:r>
              <a:rPr lang="fr-FR" sz="3600" b="1" dirty="0" smtClean="0">
                <a:solidFill>
                  <a:schemeClr val="bg1"/>
                </a:solidFill>
              </a:rPr>
              <a:t>. Nassour Abdallah</a:t>
            </a:r>
          </a:p>
          <a:p>
            <a:r>
              <a:rPr lang="fr-FR" sz="3600" b="1" dirty="0" smtClean="0">
                <a:solidFill>
                  <a:schemeClr val="bg1"/>
                </a:solidFill>
              </a:rPr>
              <a:t>M. Sc. </a:t>
            </a:r>
            <a:r>
              <a:rPr lang="fr-FR" sz="3600" b="1" dirty="0" err="1" smtClean="0">
                <a:solidFill>
                  <a:schemeClr val="bg1"/>
                </a:solidFill>
              </a:rPr>
              <a:t>Chaabane</a:t>
            </a:r>
            <a:r>
              <a:rPr lang="fr-FR" sz="3600" b="1" dirty="0" smtClean="0">
                <a:solidFill>
                  <a:schemeClr val="bg1"/>
                </a:solidFill>
              </a:rPr>
              <a:t> Wassim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0072" y="1828768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spc="300" dirty="0" smtClean="0">
                <a:solidFill>
                  <a:schemeClr val="bg1"/>
                </a:solidFill>
                <a:latin typeface="Adobe Garamond Pro Bold" pitchFamily="18" charset="0"/>
              </a:rPr>
              <a:t>Mercredi 23 Octobre 2019</a:t>
            </a:r>
            <a:endParaRPr lang="fr-FR" sz="4400" b="1" spc="3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8966920"/>
            <a:ext cx="10301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itchFamily="18" charset="-128"/>
              </a:rPr>
              <a:t>A L’Institut</a:t>
            </a:r>
          </a:p>
          <a:p>
            <a:r>
              <a:rPr lang="fr-FR" sz="36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itchFamily="18" charset="-128"/>
              </a:rPr>
              <a:t> Supérieur de Biotechnologie de Sfax (ISBS)  </a:t>
            </a:r>
            <a:endParaRPr lang="fr-FR" sz="36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dobe Myungjo Std M" pitchFamily="18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7394" y="2757462"/>
            <a:ext cx="53142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spc="300" dirty="0" smtClean="0">
                <a:solidFill>
                  <a:srgbClr val="FFC000"/>
                </a:solidFill>
                <a:latin typeface="Adobe Garamond Pro Bold" pitchFamily="18" charset="0"/>
              </a:rPr>
              <a:t>Conférence sur</a:t>
            </a:r>
            <a:r>
              <a:rPr lang="fr-FR" sz="4400" b="1" spc="300" dirty="0" smtClean="0">
                <a:solidFill>
                  <a:srgbClr val="FFC000"/>
                </a:solidFill>
                <a:latin typeface="Adobe Garamond Pro Bold" pitchFamily="18" charset="0"/>
              </a:rPr>
              <a:t>: 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085956" y="1018701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a typeface="Adobe Myungjo Std M" pitchFamily="18" charset="-128"/>
              </a:rPr>
              <a:t>Amphi </a:t>
            </a:r>
            <a:r>
              <a:rPr lang="fr-FR" sz="3600" b="1" dirty="0" err="1" smtClean="0">
                <a:solidFill>
                  <a:schemeClr val="bg1"/>
                </a:solidFill>
                <a:ea typeface="Adobe Myungjo Std M" pitchFamily="18" charset="-128"/>
              </a:rPr>
              <a:t>Basma</a:t>
            </a:r>
            <a:r>
              <a:rPr lang="fr-FR" sz="3600" b="1" dirty="0" smtClean="0">
                <a:solidFill>
                  <a:schemeClr val="bg1"/>
                </a:solidFill>
                <a:ea typeface="Adobe Myungjo Std M" pitchFamily="18" charset="-128"/>
              </a:rPr>
              <a:t> à partir de  9h</a:t>
            </a:r>
            <a:endParaRPr lang="fr-FR" sz="3600" b="1" dirty="0">
              <a:solidFill>
                <a:schemeClr val="bg1"/>
              </a:solidFill>
              <a:ea typeface="Adobe Myungjo Std M" pitchFamily="18" charset="-128"/>
            </a:endParaRPr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30" y="10898997"/>
            <a:ext cx="24574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51</Words>
  <Application>Microsoft Office PowerPoint</Application>
  <PresentationFormat>A3 (297 x 420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olfa</dc:creator>
  <cp:lastModifiedBy>Olfa</cp:lastModifiedBy>
  <cp:revision>34</cp:revision>
  <dcterms:created xsi:type="dcterms:W3CDTF">2019-10-14T09:57:40Z</dcterms:created>
  <dcterms:modified xsi:type="dcterms:W3CDTF">2019-10-16T07:59:57Z</dcterms:modified>
</cp:coreProperties>
</file>